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6" r:id="rId2"/>
    <p:sldId id="256" r:id="rId3"/>
    <p:sldId id="257" r:id="rId4"/>
    <p:sldId id="258" r:id="rId5"/>
    <p:sldId id="287" r:id="rId6"/>
    <p:sldId id="288" r:id="rId7"/>
    <p:sldId id="289" r:id="rId8"/>
    <p:sldId id="290" r:id="rId9"/>
    <p:sldId id="291" r:id="rId10"/>
    <p:sldId id="292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293" r:id="rId21"/>
    <p:sldId id="294" r:id="rId22"/>
    <p:sldId id="295" r:id="rId23"/>
    <p:sldId id="305" r:id="rId24"/>
    <p:sldId id="306" r:id="rId25"/>
    <p:sldId id="307" r:id="rId26"/>
    <p:sldId id="308" r:id="rId27"/>
    <p:sldId id="309" r:id="rId28"/>
    <p:sldId id="310" r:id="rId29"/>
    <p:sldId id="311" r:id="rId30"/>
    <p:sldId id="312" r:id="rId31"/>
    <p:sldId id="313" r:id="rId32"/>
    <p:sldId id="314" r:id="rId3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3191" autoAdjust="0"/>
  </p:normalViewPr>
  <p:slideViewPr>
    <p:cSldViewPr snapToGrid="0">
      <p:cViewPr>
        <p:scale>
          <a:sx n="50" d="100"/>
          <a:sy n="50" d="100"/>
        </p:scale>
        <p:origin x="77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A47FA6-B823-0929-EF7F-0E83167323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E25C1F2-94DD-A5CD-8E87-8E645AB925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2E222A-F61D-CB53-5D09-EED25F336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3D02AA-50FF-E8CD-C616-30E9A1011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82E8E6-7408-3519-BF60-92095F4D7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9535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EB4798-1B5B-2009-75E7-3EAC2894F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095E80C-B5D2-514B-B199-F3B98225C7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587E5B-448F-4ABC-7960-2DAAF68BF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7B4DF1-D13A-40D8-BC3A-D8E154DFF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AD98D6-0A1B-0E6C-0267-F9F68B449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5306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4C11A40-022F-EAAE-0A4A-80B45BEEEC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1382641-F3E2-EF17-F2CF-2DD2C8780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B234BDC-33AC-CECE-450A-88E5138D0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8E75AF-BF23-A3D0-B636-B00715D2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863DAA-7F53-11A4-7CE0-960D289E4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0361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E6D13B-DB48-8204-F7AB-2C60321EB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16AB67C-86E1-FD1C-D414-37AF33404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AB7A560-3E3C-7853-E03B-CE2869BC0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4BA7220-3EBA-A0BC-4E8C-09DC9574E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582F1E8-7E53-DD8D-423D-3A0D3D2BF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769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D90E73-291B-6E68-C372-408EA3380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C26CEA3-996B-3C1A-FFE7-63D43E8B3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7E92F1-40C7-251B-A04A-59F118D52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C53075-C404-78D0-393D-C9EAB1A8F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846E1B3-54F3-77C3-339F-73A1BB894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0855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36AD0-5417-3861-E16A-751148085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F26D5F-4C7E-7B73-2B69-ECC20F3E45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0F4DEBC-0A29-1350-21F9-DDA15440E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9BFE6EE-227F-7111-9EFA-D1CBBC7B3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0165351-ACF3-DDBF-84F2-AAA56650E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E2C089E-9E3A-C4B5-3337-CE37D61C6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7052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04676F-603D-E136-924F-2EE7A37E1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5E69F4B-58F8-6C3B-351C-3A88537A1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2E09998-C85E-AF22-153C-1869D94B90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2E18BFB-A672-C86C-2F50-94FE56612E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620B712-4920-D5AB-8006-A358798561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C5D8491-F9CF-9A25-6A2E-CDA4DF85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8C1A4EB-2EEA-C64E-7232-699C3EDF3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8A80315-B492-45B2-F3E5-20564A3B1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3588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AB1F8-0FC7-50C3-4675-1443FE1F3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D5AD2E4-07C8-6E9A-378F-AA5595CA8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6C971C2-2A16-E144-1B78-D1352DC38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E69713B-0A6C-4846-9BDF-63A3DC288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6629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80C5084-76A4-CDB8-2ECE-C07F1FBC0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83ABE31-54F1-B1FA-1791-65321E530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47DAA32-9CEF-9EB5-7D95-DE6644D2E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9860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5F9172-8357-E758-DA1D-F285BC795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CD11CE8-F8EF-9F4A-5E60-9A809BB8D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AF81B13-BD0C-BDCB-C2A8-40E4E0E6C7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C4D0160-EDDD-E963-3851-C480ACAA4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9128FD2-C781-5E35-16AC-845F263C0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0A54B84-5712-674C-0FA3-AAF1B7D85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253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45CD7D-B974-53C2-5927-64823FC75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DE6C75B-DD5E-D049-32CC-C62A9E3C84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828D87-9469-DE24-75DA-92879D3271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0EC3C0A-21CB-CD3F-7FE6-4EC1D3449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99EF6AD-53ED-0530-CAA7-BB0125F8B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06B38AF-3B29-C127-45B4-8B1F743F0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176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41625DA-B52C-DBFC-C8F6-00E7FAFC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BC5517-A7E9-1C70-9F14-C36175E32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3618B8-61E5-ACBF-D7E1-FAA47EAC5C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B37FDF-5674-402F-A2F9-0214AF7AA349}" type="datetimeFigureOut">
              <a:rPr lang="pt-BR" smtClean="0"/>
              <a:t>15/08/2024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924AB7-46CC-B135-5BC5-26EBD75088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CCEFBB9-D38B-2678-44D1-8D1A392203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C504A8-5FCC-4134-85BB-20BD0F7E3B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5050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197CB81-FF61-E960-2F65-C5A21A0EF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7753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50C8D9D-7586-D1A7-5D7B-A51AC7D22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4041" y="475070"/>
            <a:ext cx="4743917" cy="2253140"/>
          </a:xfrm>
          <a:prstGeom prst="rect">
            <a:avLst/>
          </a:prstGeom>
        </p:spPr>
      </p:pic>
      <p:pic>
        <p:nvPicPr>
          <p:cNvPr id="15" name="Imagem 14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405ED0A2-9D95-8084-5100-0EB2292172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932" y="3695373"/>
            <a:ext cx="2252544" cy="3182165"/>
          </a:xfrm>
          <a:prstGeom prst="rect">
            <a:avLst/>
          </a:prstGeom>
        </p:spPr>
      </p:pic>
      <p:pic>
        <p:nvPicPr>
          <p:cNvPr id="17" name="Imagem 16" descr="Desenho de criatura com a boca aberta&#10;&#10;Descrição gerada automaticamente com confiança média">
            <a:extLst>
              <a:ext uri="{FF2B5EF4-FFF2-40B4-BE49-F238E27FC236}">
                <a16:creationId xmlns:a16="http://schemas.microsoft.com/office/drawing/2014/main" id="{AD9A385E-FE51-5D24-A06C-B2FB118BBF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866" y="901161"/>
            <a:ext cx="1800225" cy="2543175"/>
          </a:xfrm>
          <a:prstGeom prst="rect">
            <a:avLst/>
          </a:prstGeom>
        </p:spPr>
      </p:pic>
      <p:pic>
        <p:nvPicPr>
          <p:cNvPr id="19" name="Imagem 18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2BE0A307-C35E-6D7B-05FC-5E271529876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403" y="4069236"/>
            <a:ext cx="1724268" cy="2528927"/>
          </a:xfrm>
          <a:prstGeom prst="rect">
            <a:avLst/>
          </a:prstGeom>
        </p:spPr>
      </p:pic>
      <p:pic>
        <p:nvPicPr>
          <p:cNvPr id="21" name="Imagem 20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ECF3D298-39A7-2BC1-70E9-1A89872D077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48" y="1326679"/>
            <a:ext cx="2252544" cy="2252544"/>
          </a:xfrm>
          <a:prstGeom prst="rect">
            <a:avLst/>
          </a:prstGeom>
        </p:spPr>
      </p:pic>
      <p:pic>
        <p:nvPicPr>
          <p:cNvPr id="23" name="Imagem 22" descr="Desenho de animal com orelhas grandes&#10;&#10;Descrição gerada automaticamente">
            <a:extLst>
              <a:ext uri="{FF2B5EF4-FFF2-40B4-BE49-F238E27FC236}">
                <a16:creationId xmlns:a16="http://schemas.microsoft.com/office/drawing/2014/main" id="{EE64AB8E-D4AD-47EF-9A79-B26A5C4993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637" y="3882204"/>
            <a:ext cx="1914367" cy="2704423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C31A7874-6EB2-2118-7474-F9AD8D6C9C28}"/>
              </a:ext>
            </a:extLst>
          </p:cNvPr>
          <p:cNvSpPr txBox="1"/>
          <p:nvPr/>
        </p:nvSpPr>
        <p:spPr>
          <a:xfrm>
            <a:off x="2130781" y="3449048"/>
            <a:ext cx="3490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MATHEUS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50AF28C3-6648-B779-C1FD-5F0951B8575D}"/>
              </a:ext>
            </a:extLst>
          </p:cNvPr>
          <p:cNvSpPr txBox="1"/>
          <p:nvPr/>
        </p:nvSpPr>
        <p:spPr>
          <a:xfrm>
            <a:off x="621944" y="871847"/>
            <a:ext cx="2325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EDUARDO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89CBA5C6-D53E-C883-08AB-B890B2C90C29}"/>
              </a:ext>
            </a:extLst>
          </p:cNvPr>
          <p:cNvSpPr txBox="1"/>
          <p:nvPr/>
        </p:nvSpPr>
        <p:spPr>
          <a:xfrm>
            <a:off x="8838027" y="3457711"/>
            <a:ext cx="2325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DENISE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14ED277-F467-3406-F345-4CF87F4EE0BF}"/>
              </a:ext>
            </a:extLst>
          </p:cNvPr>
          <p:cNvSpPr txBox="1"/>
          <p:nvPr/>
        </p:nvSpPr>
        <p:spPr>
          <a:xfrm>
            <a:off x="9699461" y="330271"/>
            <a:ext cx="2325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JOÃO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16D539A2-35BC-937F-DEC3-097BCB96830C}"/>
              </a:ext>
            </a:extLst>
          </p:cNvPr>
          <p:cNvSpPr txBox="1"/>
          <p:nvPr/>
        </p:nvSpPr>
        <p:spPr>
          <a:xfrm>
            <a:off x="5682447" y="3042567"/>
            <a:ext cx="2325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BRENO</a:t>
            </a:r>
          </a:p>
        </p:txBody>
      </p:sp>
    </p:spTree>
    <p:extLst>
      <p:ext uri="{BB962C8B-B14F-4D97-AF65-F5344CB8AC3E}">
        <p14:creationId xmlns:p14="http://schemas.microsoft.com/office/powerpoint/2010/main" val="2374317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9EAE767-A48E-E4A0-3A71-DF5A668AB512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É O MAIS NOVO DA EQUIPE?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F1F2E978-F4CA-6D31-740D-E0773B27A84E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87266A9-40C5-D8D5-83F3-84824AF770C5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0832694-02D5-1C3A-1FD7-59501164A818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06B01F4-BC67-9D47-400F-E52033EF3217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0"/>
                </a:schemeClr>
              </a:gs>
              <a:gs pos="39000">
                <a:schemeClr val="accent3">
                  <a:lumMod val="60000"/>
                  <a:lumOff val="40000"/>
                </a:schemeClr>
              </a:gs>
              <a:gs pos="73000">
                <a:schemeClr val="accent3">
                  <a:lumMod val="40000"/>
                  <a:lumOff val="60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005305C-0FB1-89E3-64D5-6143A68240D5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8ED8A86-0786-CADF-D0B4-1DB040343E43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EB05A6C-AB35-C6CC-8FAF-BC2B5A074F16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F369EA4-8251-A5ED-D103-AABD797DC461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A00C3F3F-6474-FD31-48C8-9F0E77BA7634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15637810-738F-FB60-33EE-3E0EF184613B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  <p:pic>
        <p:nvPicPr>
          <p:cNvPr id="2" name="Imagem 1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CC8711B2-0C64-1D47-DBE9-8028C0A6AE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298" y="3568988"/>
            <a:ext cx="2252544" cy="3182165"/>
          </a:xfrm>
          <a:prstGeom prst="rect">
            <a:avLst/>
          </a:prstGeom>
        </p:spPr>
      </p:pic>
      <p:pic>
        <p:nvPicPr>
          <p:cNvPr id="10" name="Imagem 9" descr="Desenho de criatura com a boca aberta&#10;&#10;Descrição gerada automaticamente com confiança média">
            <a:extLst>
              <a:ext uri="{FF2B5EF4-FFF2-40B4-BE49-F238E27FC236}">
                <a16:creationId xmlns:a16="http://schemas.microsoft.com/office/drawing/2014/main" id="{0B318FD9-4DE6-FBC0-338C-AEB5241785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7774" y="4888035"/>
            <a:ext cx="1365305" cy="1928764"/>
          </a:xfrm>
          <a:prstGeom prst="rect">
            <a:avLst/>
          </a:prstGeom>
        </p:spPr>
      </p:pic>
      <p:pic>
        <p:nvPicPr>
          <p:cNvPr id="14" name="Imagem 13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C9BB6235-847E-BB5A-19AD-EFE6293E68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924" y="3788981"/>
            <a:ext cx="2004850" cy="2940447"/>
          </a:xfrm>
          <a:prstGeom prst="rect">
            <a:avLst/>
          </a:prstGeom>
        </p:spPr>
      </p:pic>
      <p:pic>
        <p:nvPicPr>
          <p:cNvPr id="15" name="Imagem 14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D6246976-A033-1E44-758D-7B81FFC815D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907" y="450720"/>
            <a:ext cx="2752100" cy="2752100"/>
          </a:xfrm>
          <a:prstGeom prst="rect">
            <a:avLst/>
          </a:prstGeom>
        </p:spPr>
      </p:pic>
      <p:pic>
        <p:nvPicPr>
          <p:cNvPr id="16" name="Imagem 15" descr="Desenho de animal com orelhas grandes&#10;&#10;Descrição gerada automaticamente">
            <a:extLst>
              <a:ext uri="{FF2B5EF4-FFF2-40B4-BE49-F238E27FC236}">
                <a16:creationId xmlns:a16="http://schemas.microsoft.com/office/drawing/2014/main" id="{FAADE947-3EB6-D5CE-3CAC-9E6456D1D12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174" y="316919"/>
            <a:ext cx="2395905" cy="3384691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10B62E45-E35D-24D8-AA7A-DFEA198FD768}"/>
              </a:ext>
            </a:extLst>
          </p:cNvPr>
          <p:cNvSpPr txBox="1"/>
          <p:nvPr/>
        </p:nvSpPr>
        <p:spPr>
          <a:xfrm>
            <a:off x="10815126" y="4303260"/>
            <a:ext cx="2325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JOÃO</a:t>
            </a:r>
          </a:p>
        </p:txBody>
      </p:sp>
    </p:spTree>
    <p:extLst>
      <p:ext uri="{BB962C8B-B14F-4D97-AF65-F5344CB8AC3E}">
        <p14:creationId xmlns:p14="http://schemas.microsoft.com/office/powerpoint/2010/main" val="764664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0760" cy="6877538"/>
          </a:xfrm>
          <a:prstGeom prst="rect">
            <a:avLst/>
          </a:prstGeom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F691F766-C9C2-B14C-CB08-64352C1AC01D}"/>
              </a:ext>
            </a:extLst>
          </p:cNvPr>
          <p:cNvSpPr/>
          <p:nvPr/>
        </p:nvSpPr>
        <p:spPr>
          <a:xfrm>
            <a:off x="-7440380" y="1509825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MAIS CONTATO COM CAMINHONEIRO?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BD3404CF-CD1B-B7AB-758C-898673E58982}"/>
              </a:ext>
            </a:extLst>
          </p:cNvPr>
          <p:cNvSpPr/>
          <p:nvPr/>
        </p:nvSpPr>
        <p:spPr>
          <a:xfrm>
            <a:off x="-7468487" y="2594326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F602893-EBA9-70EB-A9E6-9FD3ED0830A9}"/>
              </a:ext>
            </a:extLst>
          </p:cNvPr>
          <p:cNvSpPr/>
          <p:nvPr/>
        </p:nvSpPr>
        <p:spPr>
          <a:xfrm>
            <a:off x="-8461925" y="348486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3020B93-7CB6-C908-ED75-CC62725CF18E}"/>
              </a:ext>
            </a:extLst>
          </p:cNvPr>
          <p:cNvSpPr/>
          <p:nvPr/>
        </p:nvSpPr>
        <p:spPr>
          <a:xfrm>
            <a:off x="-9280709" y="4358273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A926358-91FE-062A-2AAA-EDB896A920AA}"/>
              </a:ext>
            </a:extLst>
          </p:cNvPr>
          <p:cNvSpPr/>
          <p:nvPr/>
        </p:nvSpPr>
        <p:spPr>
          <a:xfrm>
            <a:off x="-10229540" y="5248808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A59C4007-1578-E122-A563-3F8C047EB753}"/>
              </a:ext>
            </a:extLst>
          </p:cNvPr>
          <p:cNvSpPr/>
          <p:nvPr/>
        </p:nvSpPr>
        <p:spPr>
          <a:xfrm>
            <a:off x="-11239218" y="6122220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BB2736E5-0C0F-55EB-6F8D-35BF173EBAD4}"/>
              </a:ext>
            </a:extLst>
          </p:cNvPr>
          <p:cNvSpPr/>
          <p:nvPr/>
        </p:nvSpPr>
        <p:spPr>
          <a:xfrm>
            <a:off x="-6947272" y="2681697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DCAF5F32-7F16-D041-0EAE-2828F99E0FED}"/>
              </a:ext>
            </a:extLst>
          </p:cNvPr>
          <p:cNvSpPr/>
          <p:nvPr/>
        </p:nvSpPr>
        <p:spPr>
          <a:xfrm>
            <a:off x="-7940710" y="356367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7E25A464-1649-6F36-F585-A83CFAE8407B}"/>
              </a:ext>
            </a:extLst>
          </p:cNvPr>
          <p:cNvSpPr/>
          <p:nvPr/>
        </p:nvSpPr>
        <p:spPr>
          <a:xfrm>
            <a:off x="-8764843" y="443708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55CBEC4-51F4-DE10-CDDC-86C770FDB3F3}"/>
              </a:ext>
            </a:extLst>
          </p:cNvPr>
          <p:cNvSpPr/>
          <p:nvPr/>
        </p:nvSpPr>
        <p:spPr>
          <a:xfrm>
            <a:off x="-9707132" y="5336179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957C4D4A-DE64-3B6B-1568-85DC5541DC94}"/>
              </a:ext>
            </a:extLst>
          </p:cNvPr>
          <p:cNvSpPr/>
          <p:nvPr/>
        </p:nvSpPr>
        <p:spPr>
          <a:xfrm>
            <a:off x="-10716773" y="620959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977328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B9FFA8C-D511-F24C-A73B-0A7E3F6B26AE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MAIS CONTATO COM CAMINHONEIRO?</a:t>
            </a:r>
          </a:p>
        </p:txBody>
      </p:sp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9400A12-3A92-B65B-F04A-647442EDE9C5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FAF0150-047D-5C0A-477C-DF2ED07FA674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895F206-7849-8FF6-AFC8-578A73228DB3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B2F3B58A-9FF2-3463-E5C0-EDE4BF5A46D1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0F291833-18D1-A329-467A-8B3F35C47037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5678118-A2FC-CB7C-096E-80161F9ADC2B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75A8473-D941-63CD-F2D7-4EAE671C6615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8D4446F-D4A5-3FE9-07CB-437749BA8D22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9DB572DF-948C-1B40-DB00-1DB326E84BA1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E15AD409-FDA7-7571-6836-9D40FFC05167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748969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337BEE77-8FFA-9ACD-DE95-F495717D7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4967" y="0"/>
            <a:ext cx="7487034" cy="68580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9EAE767-A48E-E4A0-3A71-DF5A668AB512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MAIS CONTATO COM CAMINHONEIRO?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F1F2E978-F4CA-6D31-740D-E0773B27A84E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87266A9-40C5-D8D5-83F3-84824AF770C5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0832694-02D5-1C3A-1FD7-59501164A818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06B01F4-BC67-9D47-400F-E52033EF3217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005305C-0FB1-89E3-64D5-6143A68240D5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0"/>
                </a:schemeClr>
              </a:gs>
              <a:gs pos="27000">
                <a:schemeClr val="accent3">
                  <a:lumMod val="75000"/>
                </a:schemeClr>
              </a:gs>
              <a:gs pos="72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8ED8A86-0786-CADF-D0B4-1DB040343E43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EB05A6C-AB35-C6CC-8FAF-BC2B5A074F16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F369EA4-8251-A5ED-D103-AABD797DC461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A00C3F3F-6474-FD31-48C8-9F0E77BA7634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15637810-738F-FB60-33EE-3E0EF184613B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0188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0760" cy="6877538"/>
          </a:xfrm>
          <a:prstGeom prst="rect">
            <a:avLst/>
          </a:prstGeom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F691F766-C9C2-B14C-CB08-64352C1AC01D}"/>
              </a:ext>
            </a:extLst>
          </p:cNvPr>
          <p:cNvSpPr/>
          <p:nvPr/>
        </p:nvSpPr>
        <p:spPr>
          <a:xfrm>
            <a:off x="-7440380" y="1509825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JÁ MANUSEOU ARMA DE FOGO?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BD3404CF-CD1B-B7AB-758C-898673E58982}"/>
              </a:ext>
            </a:extLst>
          </p:cNvPr>
          <p:cNvSpPr/>
          <p:nvPr/>
        </p:nvSpPr>
        <p:spPr>
          <a:xfrm>
            <a:off x="-7468487" y="2594326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F602893-EBA9-70EB-A9E6-9FD3ED0830A9}"/>
              </a:ext>
            </a:extLst>
          </p:cNvPr>
          <p:cNvSpPr/>
          <p:nvPr/>
        </p:nvSpPr>
        <p:spPr>
          <a:xfrm>
            <a:off x="-8461925" y="348486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3020B93-7CB6-C908-ED75-CC62725CF18E}"/>
              </a:ext>
            </a:extLst>
          </p:cNvPr>
          <p:cNvSpPr/>
          <p:nvPr/>
        </p:nvSpPr>
        <p:spPr>
          <a:xfrm>
            <a:off x="-9280709" y="4358273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A926358-91FE-062A-2AAA-EDB896A920AA}"/>
              </a:ext>
            </a:extLst>
          </p:cNvPr>
          <p:cNvSpPr/>
          <p:nvPr/>
        </p:nvSpPr>
        <p:spPr>
          <a:xfrm>
            <a:off x="-10229540" y="5248808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A59C4007-1578-E122-A563-3F8C047EB753}"/>
              </a:ext>
            </a:extLst>
          </p:cNvPr>
          <p:cNvSpPr/>
          <p:nvPr/>
        </p:nvSpPr>
        <p:spPr>
          <a:xfrm>
            <a:off x="-11239218" y="6122220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BB2736E5-0C0F-55EB-6F8D-35BF173EBAD4}"/>
              </a:ext>
            </a:extLst>
          </p:cNvPr>
          <p:cNvSpPr/>
          <p:nvPr/>
        </p:nvSpPr>
        <p:spPr>
          <a:xfrm>
            <a:off x="-6947272" y="2681697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DCAF5F32-7F16-D041-0EAE-2828F99E0FED}"/>
              </a:ext>
            </a:extLst>
          </p:cNvPr>
          <p:cNvSpPr/>
          <p:nvPr/>
        </p:nvSpPr>
        <p:spPr>
          <a:xfrm>
            <a:off x="-7940710" y="356367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7E25A464-1649-6F36-F585-A83CFAE8407B}"/>
              </a:ext>
            </a:extLst>
          </p:cNvPr>
          <p:cNvSpPr/>
          <p:nvPr/>
        </p:nvSpPr>
        <p:spPr>
          <a:xfrm>
            <a:off x="-8764843" y="443708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55CBEC4-51F4-DE10-CDDC-86C770FDB3F3}"/>
              </a:ext>
            </a:extLst>
          </p:cNvPr>
          <p:cNvSpPr/>
          <p:nvPr/>
        </p:nvSpPr>
        <p:spPr>
          <a:xfrm>
            <a:off x="-9707132" y="5336179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957C4D4A-DE64-3B6B-1568-85DC5541DC94}"/>
              </a:ext>
            </a:extLst>
          </p:cNvPr>
          <p:cNvSpPr/>
          <p:nvPr/>
        </p:nvSpPr>
        <p:spPr>
          <a:xfrm>
            <a:off x="-10716773" y="620959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2102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B9FFA8C-D511-F24C-A73B-0A7E3F6B26AE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JÁ MANUSEOU ARMA DE FOGO?</a:t>
            </a:r>
          </a:p>
        </p:txBody>
      </p:sp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9400A12-3A92-B65B-F04A-647442EDE9C5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FAF0150-047D-5C0A-477C-DF2ED07FA674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895F206-7849-8FF6-AFC8-578A73228DB3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B2F3B58A-9FF2-3463-E5C0-EDE4BF5A46D1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0F291833-18D1-A329-467A-8B3F35C47037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5678118-A2FC-CB7C-096E-80161F9ADC2B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75A8473-D941-63CD-F2D7-4EAE671C6615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8D4446F-D4A5-3FE9-07CB-437749BA8D22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9DB572DF-948C-1B40-DB00-1DB326E84BA1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E15AD409-FDA7-7571-6836-9D40FFC05167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466072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Mulher em pé posando para foto&#10;&#10;Descrição gerada automaticamente">
            <a:extLst>
              <a:ext uri="{FF2B5EF4-FFF2-40B4-BE49-F238E27FC236}">
                <a16:creationId xmlns:a16="http://schemas.microsoft.com/office/drawing/2014/main" id="{EB39836B-48A7-2427-F278-862575DB81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853" y="-9846"/>
            <a:ext cx="6867846" cy="686784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9EAE767-A48E-E4A0-3A71-DF5A668AB512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JÁ MANUSEOU ARMA DE FOGO?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F1F2E978-F4CA-6D31-740D-E0773B27A84E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0"/>
                </a:schemeClr>
              </a:gs>
              <a:gs pos="39000">
                <a:schemeClr val="accent3">
                  <a:lumMod val="60000"/>
                  <a:lumOff val="40000"/>
                </a:schemeClr>
              </a:gs>
              <a:gs pos="72000">
                <a:schemeClr val="accent3">
                  <a:lumMod val="40000"/>
                  <a:lumOff val="60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87266A9-40C5-D8D5-83F3-84824AF770C5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0832694-02D5-1C3A-1FD7-59501164A818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06B01F4-BC67-9D47-400F-E52033EF3217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8ED8A86-0786-CADF-D0B4-1DB040343E43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EB05A6C-AB35-C6CC-8FAF-BC2B5A074F16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F369EA4-8251-A5ED-D103-AABD797DC461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A00C3F3F-6474-FD31-48C8-9F0E77BA7634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6E6A75A-7563-0561-FC0A-395AC8F37362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15637810-738F-FB60-33EE-3E0EF184613B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71854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0760" cy="6877538"/>
          </a:xfrm>
          <a:prstGeom prst="rect">
            <a:avLst/>
          </a:prstGeom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F691F766-C9C2-B14C-CB08-64352C1AC01D}"/>
              </a:ext>
            </a:extLst>
          </p:cNvPr>
          <p:cNvSpPr/>
          <p:nvPr/>
        </p:nvSpPr>
        <p:spPr>
          <a:xfrm>
            <a:off x="-7440380" y="1509825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INGRESSOU NA ACADEMIA AOS 14 ANOS?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BD3404CF-CD1B-B7AB-758C-898673E58982}"/>
              </a:ext>
            </a:extLst>
          </p:cNvPr>
          <p:cNvSpPr/>
          <p:nvPr/>
        </p:nvSpPr>
        <p:spPr>
          <a:xfrm>
            <a:off x="-7468487" y="2594326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F602893-EBA9-70EB-A9E6-9FD3ED0830A9}"/>
              </a:ext>
            </a:extLst>
          </p:cNvPr>
          <p:cNvSpPr/>
          <p:nvPr/>
        </p:nvSpPr>
        <p:spPr>
          <a:xfrm>
            <a:off x="-8461925" y="348486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3020B93-7CB6-C908-ED75-CC62725CF18E}"/>
              </a:ext>
            </a:extLst>
          </p:cNvPr>
          <p:cNvSpPr/>
          <p:nvPr/>
        </p:nvSpPr>
        <p:spPr>
          <a:xfrm>
            <a:off x="-9280709" y="4358273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A926358-91FE-062A-2AAA-EDB896A920AA}"/>
              </a:ext>
            </a:extLst>
          </p:cNvPr>
          <p:cNvSpPr/>
          <p:nvPr/>
        </p:nvSpPr>
        <p:spPr>
          <a:xfrm>
            <a:off x="-10229540" y="5248808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A59C4007-1578-E122-A563-3F8C047EB753}"/>
              </a:ext>
            </a:extLst>
          </p:cNvPr>
          <p:cNvSpPr/>
          <p:nvPr/>
        </p:nvSpPr>
        <p:spPr>
          <a:xfrm>
            <a:off x="-11239218" y="6122220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BB2736E5-0C0F-55EB-6F8D-35BF173EBAD4}"/>
              </a:ext>
            </a:extLst>
          </p:cNvPr>
          <p:cNvSpPr/>
          <p:nvPr/>
        </p:nvSpPr>
        <p:spPr>
          <a:xfrm>
            <a:off x="-6947272" y="2681697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DCAF5F32-7F16-D041-0EAE-2828F99E0FED}"/>
              </a:ext>
            </a:extLst>
          </p:cNvPr>
          <p:cNvSpPr/>
          <p:nvPr/>
        </p:nvSpPr>
        <p:spPr>
          <a:xfrm>
            <a:off x="-7940710" y="356367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7E25A464-1649-6F36-F585-A83CFAE8407B}"/>
              </a:ext>
            </a:extLst>
          </p:cNvPr>
          <p:cNvSpPr/>
          <p:nvPr/>
        </p:nvSpPr>
        <p:spPr>
          <a:xfrm>
            <a:off x="-8764843" y="443708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55CBEC4-51F4-DE10-CDDC-86C770FDB3F3}"/>
              </a:ext>
            </a:extLst>
          </p:cNvPr>
          <p:cNvSpPr/>
          <p:nvPr/>
        </p:nvSpPr>
        <p:spPr>
          <a:xfrm>
            <a:off x="-9707132" y="5336179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957C4D4A-DE64-3B6B-1568-85DC5541DC94}"/>
              </a:ext>
            </a:extLst>
          </p:cNvPr>
          <p:cNvSpPr/>
          <p:nvPr/>
        </p:nvSpPr>
        <p:spPr>
          <a:xfrm>
            <a:off x="-10716773" y="620959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9292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B9FFA8C-D511-F24C-A73B-0A7E3F6B26AE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INGRESSOU NA ACADEMIA AOS 14 ANOS?</a:t>
            </a:r>
          </a:p>
        </p:txBody>
      </p:sp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9400A12-3A92-B65B-F04A-647442EDE9C5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FAF0150-047D-5C0A-477C-DF2ED07FA674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895F206-7849-8FF6-AFC8-578A73228DB3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B2F3B58A-9FF2-3463-E5C0-EDE4BF5A46D1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0F291833-18D1-A329-467A-8B3F35C47037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5678118-A2FC-CB7C-096E-80161F9ADC2B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75A8473-D941-63CD-F2D7-4EAE671C6615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8D4446F-D4A5-3FE9-07CB-437749BA8D22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9DB572DF-948C-1B40-DB00-1DB326E84BA1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E15AD409-FDA7-7571-6836-9D40FFC05167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102056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2D1B3D50-48CE-B6BE-F34E-332225000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7930" y="-217450"/>
            <a:ext cx="7150251" cy="723059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9EAE767-A48E-E4A0-3A71-DF5A668AB512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INGRESSOU NA ACADEMIA AOS 14 ANOS?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F1F2E978-F4CA-6D31-740D-E0773B27A84E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87266A9-40C5-D8D5-83F3-84824AF770C5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0832694-02D5-1C3A-1FD7-59501164A818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06B01F4-BC67-9D47-400F-E52033EF3217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8ED8A86-0786-CADF-D0B4-1DB040343E43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EB05A6C-AB35-C6CC-8FAF-BC2B5A074F16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F369EA4-8251-A5ED-D103-AABD797DC461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A00C3F3F-6474-FD31-48C8-9F0E77BA7634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6E6A75A-7563-0561-FC0A-395AC8F37362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0"/>
                </a:schemeClr>
              </a:gs>
              <a:gs pos="39000">
                <a:schemeClr val="accent3">
                  <a:lumMod val="40000"/>
                  <a:lumOff val="60000"/>
                </a:schemeClr>
              </a:gs>
              <a:gs pos="72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15637810-738F-FB60-33EE-3E0EF184613B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415546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0760" cy="6877538"/>
          </a:xfrm>
          <a:prstGeom prst="rect">
            <a:avLst/>
          </a:prstGeom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F691F766-C9C2-B14C-CB08-64352C1AC01D}"/>
              </a:ext>
            </a:extLst>
          </p:cNvPr>
          <p:cNvSpPr/>
          <p:nvPr/>
        </p:nvSpPr>
        <p:spPr>
          <a:xfrm>
            <a:off x="-7440380" y="1509825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É O SKATISTA DA EQUIPE?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BD3404CF-CD1B-B7AB-758C-898673E58982}"/>
              </a:ext>
            </a:extLst>
          </p:cNvPr>
          <p:cNvSpPr/>
          <p:nvPr/>
        </p:nvSpPr>
        <p:spPr>
          <a:xfrm>
            <a:off x="-7468487" y="2594326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F602893-EBA9-70EB-A9E6-9FD3ED0830A9}"/>
              </a:ext>
            </a:extLst>
          </p:cNvPr>
          <p:cNvSpPr/>
          <p:nvPr/>
        </p:nvSpPr>
        <p:spPr>
          <a:xfrm>
            <a:off x="-8461925" y="348486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3020B93-7CB6-C908-ED75-CC62725CF18E}"/>
              </a:ext>
            </a:extLst>
          </p:cNvPr>
          <p:cNvSpPr/>
          <p:nvPr/>
        </p:nvSpPr>
        <p:spPr>
          <a:xfrm>
            <a:off x="-9280709" y="4358273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A926358-91FE-062A-2AAA-EDB896A920AA}"/>
              </a:ext>
            </a:extLst>
          </p:cNvPr>
          <p:cNvSpPr/>
          <p:nvPr/>
        </p:nvSpPr>
        <p:spPr>
          <a:xfrm>
            <a:off x="-10229540" y="5248808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A59C4007-1578-E122-A563-3F8C047EB753}"/>
              </a:ext>
            </a:extLst>
          </p:cNvPr>
          <p:cNvSpPr/>
          <p:nvPr/>
        </p:nvSpPr>
        <p:spPr>
          <a:xfrm>
            <a:off x="-11239218" y="6122220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BB2736E5-0C0F-55EB-6F8D-35BF173EBAD4}"/>
              </a:ext>
            </a:extLst>
          </p:cNvPr>
          <p:cNvSpPr/>
          <p:nvPr/>
        </p:nvSpPr>
        <p:spPr>
          <a:xfrm>
            <a:off x="-6947272" y="2681697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DCAF5F32-7F16-D041-0EAE-2828F99E0FED}"/>
              </a:ext>
            </a:extLst>
          </p:cNvPr>
          <p:cNvSpPr/>
          <p:nvPr/>
        </p:nvSpPr>
        <p:spPr>
          <a:xfrm>
            <a:off x="-7940710" y="356367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7E25A464-1649-6F36-F585-A83CFAE8407B}"/>
              </a:ext>
            </a:extLst>
          </p:cNvPr>
          <p:cNvSpPr/>
          <p:nvPr/>
        </p:nvSpPr>
        <p:spPr>
          <a:xfrm>
            <a:off x="-8764843" y="443708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55CBEC4-51F4-DE10-CDDC-86C770FDB3F3}"/>
              </a:ext>
            </a:extLst>
          </p:cNvPr>
          <p:cNvSpPr/>
          <p:nvPr/>
        </p:nvSpPr>
        <p:spPr>
          <a:xfrm>
            <a:off x="-9707132" y="5336179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957C4D4A-DE64-3B6B-1568-85DC5541DC94}"/>
              </a:ext>
            </a:extLst>
          </p:cNvPr>
          <p:cNvSpPr/>
          <p:nvPr/>
        </p:nvSpPr>
        <p:spPr>
          <a:xfrm>
            <a:off x="-10716773" y="620959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2374627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0760" cy="6877538"/>
          </a:xfrm>
          <a:prstGeom prst="rect">
            <a:avLst/>
          </a:prstGeom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F691F766-C9C2-B14C-CB08-64352C1AC01D}"/>
              </a:ext>
            </a:extLst>
          </p:cNvPr>
          <p:cNvSpPr/>
          <p:nvPr/>
        </p:nvSpPr>
        <p:spPr>
          <a:xfrm>
            <a:off x="-7440380" y="1509825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MAIS HORAS JOGADAS NO VIDEO GAME?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BD3404CF-CD1B-B7AB-758C-898673E58982}"/>
              </a:ext>
            </a:extLst>
          </p:cNvPr>
          <p:cNvSpPr/>
          <p:nvPr/>
        </p:nvSpPr>
        <p:spPr>
          <a:xfrm>
            <a:off x="-7468487" y="2594326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F602893-EBA9-70EB-A9E6-9FD3ED0830A9}"/>
              </a:ext>
            </a:extLst>
          </p:cNvPr>
          <p:cNvSpPr/>
          <p:nvPr/>
        </p:nvSpPr>
        <p:spPr>
          <a:xfrm>
            <a:off x="-8461925" y="348486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3020B93-7CB6-C908-ED75-CC62725CF18E}"/>
              </a:ext>
            </a:extLst>
          </p:cNvPr>
          <p:cNvSpPr/>
          <p:nvPr/>
        </p:nvSpPr>
        <p:spPr>
          <a:xfrm>
            <a:off x="-9280709" y="4358273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A926358-91FE-062A-2AAA-EDB896A920AA}"/>
              </a:ext>
            </a:extLst>
          </p:cNvPr>
          <p:cNvSpPr/>
          <p:nvPr/>
        </p:nvSpPr>
        <p:spPr>
          <a:xfrm>
            <a:off x="-10229540" y="5248808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A59C4007-1578-E122-A563-3F8C047EB753}"/>
              </a:ext>
            </a:extLst>
          </p:cNvPr>
          <p:cNvSpPr/>
          <p:nvPr/>
        </p:nvSpPr>
        <p:spPr>
          <a:xfrm>
            <a:off x="-11239218" y="6122220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BB2736E5-0C0F-55EB-6F8D-35BF173EBAD4}"/>
              </a:ext>
            </a:extLst>
          </p:cNvPr>
          <p:cNvSpPr/>
          <p:nvPr/>
        </p:nvSpPr>
        <p:spPr>
          <a:xfrm>
            <a:off x="-6947272" y="2681697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DCAF5F32-7F16-D041-0EAE-2828F99E0FED}"/>
              </a:ext>
            </a:extLst>
          </p:cNvPr>
          <p:cNvSpPr/>
          <p:nvPr/>
        </p:nvSpPr>
        <p:spPr>
          <a:xfrm>
            <a:off x="-7940710" y="356367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7E25A464-1649-6F36-F585-A83CFAE8407B}"/>
              </a:ext>
            </a:extLst>
          </p:cNvPr>
          <p:cNvSpPr/>
          <p:nvPr/>
        </p:nvSpPr>
        <p:spPr>
          <a:xfrm>
            <a:off x="-8764843" y="443708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55CBEC4-51F4-DE10-CDDC-86C770FDB3F3}"/>
              </a:ext>
            </a:extLst>
          </p:cNvPr>
          <p:cNvSpPr/>
          <p:nvPr/>
        </p:nvSpPr>
        <p:spPr>
          <a:xfrm>
            <a:off x="-9707132" y="5336179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957C4D4A-DE64-3B6B-1568-85DC5541DC94}"/>
              </a:ext>
            </a:extLst>
          </p:cNvPr>
          <p:cNvSpPr/>
          <p:nvPr/>
        </p:nvSpPr>
        <p:spPr>
          <a:xfrm>
            <a:off x="-10716773" y="620959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71014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B9FFA8C-D511-F24C-A73B-0A7E3F6B26AE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MAIS HORAS JOGADAS NO VIDEO GAME?</a:t>
            </a:r>
          </a:p>
        </p:txBody>
      </p:sp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9400A12-3A92-B65B-F04A-647442EDE9C5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FAF0150-047D-5C0A-477C-DF2ED07FA674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895F206-7849-8FF6-AFC8-578A73228DB3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B2F3B58A-9FF2-3463-E5C0-EDE4BF5A46D1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0F291833-18D1-A329-467A-8B3F35C47037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5678118-A2FC-CB7C-096E-80161F9ADC2B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75A8473-D941-63CD-F2D7-4EAE671C6615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8D4446F-D4A5-3FE9-07CB-437749BA8D22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9DB572DF-948C-1B40-DB00-1DB326E84BA1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E15AD409-FDA7-7571-6836-9D40FFC05167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34738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AC50215C-ACA6-EA0F-DE89-38A006CCE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6689" y="-47093"/>
            <a:ext cx="9249797" cy="690529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9EAE767-A48E-E4A0-3A71-DF5A668AB512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MAIS HORAS JOGADAS NO VIDEO GAME?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F1F2E978-F4CA-6D31-740D-E0773B27A84E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87266A9-40C5-D8D5-83F3-84824AF770C5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0832694-02D5-1C3A-1FD7-59501164A818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06B01F4-BC67-9D47-400F-E52033EF3217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0"/>
                </a:schemeClr>
              </a:gs>
              <a:gs pos="39000">
                <a:schemeClr val="accent3">
                  <a:lumMod val="40000"/>
                  <a:lumOff val="60000"/>
                </a:schemeClr>
              </a:gs>
              <a:gs pos="73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005305C-0FB1-89E3-64D5-6143A68240D5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8ED8A86-0786-CADF-D0B4-1DB040343E43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EB05A6C-AB35-C6CC-8FAF-BC2B5A074F16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F369EA4-8251-A5ED-D103-AABD797DC461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A00C3F3F-6474-FD31-48C8-9F0E77BA7634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15637810-738F-FB60-33EE-3E0EF184613B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90273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0760" cy="6877538"/>
          </a:xfrm>
          <a:prstGeom prst="rect">
            <a:avLst/>
          </a:prstGeom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F691F766-C9C2-B14C-CB08-64352C1AC01D}"/>
              </a:ext>
            </a:extLst>
          </p:cNvPr>
          <p:cNvSpPr/>
          <p:nvPr/>
        </p:nvSpPr>
        <p:spPr>
          <a:xfrm>
            <a:off x="-7440380" y="1509825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ALERGIA A FRUTAS CITRÍCAS E  INSETOS?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BD3404CF-CD1B-B7AB-758C-898673E58982}"/>
              </a:ext>
            </a:extLst>
          </p:cNvPr>
          <p:cNvSpPr/>
          <p:nvPr/>
        </p:nvSpPr>
        <p:spPr>
          <a:xfrm>
            <a:off x="-7468487" y="2594326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F602893-EBA9-70EB-A9E6-9FD3ED0830A9}"/>
              </a:ext>
            </a:extLst>
          </p:cNvPr>
          <p:cNvSpPr/>
          <p:nvPr/>
        </p:nvSpPr>
        <p:spPr>
          <a:xfrm>
            <a:off x="-8461925" y="348486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3020B93-7CB6-C908-ED75-CC62725CF18E}"/>
              </a:ext>
            </a:extLst>
          </p:cNvPr>
          <p:cNvSpPr/>
          <p:nvPr/>
        </p:nvSpPr>
        <p:spPr>
          <a:xfrm>
            <a:off x="-9280709" y="4358273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A926358-91FE-062A-2AAA-EDB896A920AA}"/>
              </a:ext>
            </a:extLst>
          </p:cNvPr>
          <p:cNvSpPr/>
          <p:nvPr/>
        </p:nvSpPr>
        <p:spPr>
          <a:xfrm>
            <a:off x="-10229540" y="5248808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A59C4007-1578-E122-A563-3F8C047EB753}"/>
              </a:ext>
            </a:extLst>
          </p:cNvPr>
          <p:cNvSpPr/>
          <p:nvPr/>
        </p:nvSpPr>
        <p:spPr>
          <a:xfrm>
            <a:off x="-11239218" y="6122220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BB2736E5-0C0F-55EB-6F8D-35BF173EBAD4}"/>
              </a:ext>
            </a:extLst>
          </p:cNvPr>
          <p:cNvSpPr/>
          <p:nvPr/>
        </p:nvSpPr>
        <p:spPr>
          <a:xfrm>
            <a:off x="-6947272" y="2681697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DCAF5F32-7F16-D041-0EAE-2828F99E0FED}"/>
              </a:ext>
            </a:extLst>
          </p:cNvPr>
          <p:cNvSpPr/>
          <p:nvPr/>
        </p:nvSpPr>
        <p:spPr>
          <a:xfrm>
            <a:off x="-7940710" y="356367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7E25A464-1649-6F36-F585-A83CFAE8407B}"/>
              </a:ext>
            </a:extLst>
          </p:cNvPr>
          <p:cNvSpPr/>
          <p:nvPr/>
        </p:nvSpPr>
        <p:spPr>
          <a:xfrm>
            <a:off x="-8764843" y="443708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55CBEC4-51F4-DE10-CDDC-86C770FDB3F3}"/>
              </a:ext>
            </a:extLst>
          </p:cNvPr>
          <p:cNvSpPr/>
          <p:nvPr/>
        </p:nvSpPr>
        <p:spPr>
          <a:xfrm>
            <a:off x="-9707132" y="5336179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957C4D4A-DE64-3B6B-1568-85DC5541DC94}"/>
              </a:ext>
            </a:extLst>
          </p:cNvPr>
          <p:cNvSpPr/>
          <p:nvPr/>
        </p:nvSpPr>
        <p:spPr>
          <a:xfrm>
            <a:off x="-10716773" y="620959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7625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B9FFA8C-D511-F24C-A73B-0A7E3F6B26AE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ALERGIA A FRUTAS CITRÍCAS E  INSETOS?</a:t>
            </a:r>
          </a:p>
        </p:txBody>
      </p:sp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9400A12-3A92-B65B-F04A-647442EDE9C5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FAF0150-047D-5C0A-477C-DF2ED07FA674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895F206-7849-8FF6-AFC8-578A73228DB3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B2F3B58A-9FF2-3463-E5C0-EDE4BF5A46D1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0F291833-18D1-A329-467A-8B3F35C47037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5678118-A2FC-CB7C-096E-80161F9ADC2B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75A8473-D941-63CD-F2D7-4EAE671C6615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8D4446F-D4A5-3FE9-07CB-437749BA8D22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9DB572DF-948C-1B40-DB00-1DB326E84BA1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E15AD409-FDA7-7571-6836-9D40FFC05167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77378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B8E78D5-78B8-F416-6802-D312BDB76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8867" y="-792749"/>
            <a:ext cx="5703133" cy="816330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9EAE767-A48E-E4A0-3A71-DF5A668AB512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ALERGIA A FRUTAS CITRÍCAS E  INSETOS?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F1F2E978-F4CA-6D31-740D-E0773B27A84E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87266A9-40C5-D8D5-83F3-84824AF770C5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0"/>
                </a:schemeClr>
              </a:gs>
              <a:gs pos="39000">
                <a:schemeClr val="accent3">
                  <a:lumMod val="60000"/>
                  <a:lumOff val="40000"/>
                </a:schemeClr>
              </a:gs>
              <a:gs pos="72000">
                <a:schemeClr val="accent3">
                  <a:lumMod val="75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0832694-02D5-1C3A-1FD7-59501164A818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06B01F4-BC67-9D47-400F-E52033EF3217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8ED8A86-0786-CADF-D0B4-1DB040343E43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EB05A6C-AB35-C6CC-8FAF-BC2B5A074F16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F369EA4-8251-A5ED-D103-AABD797DC461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A00C3F3F-6474-FD31-48C8-9F0E77BA7634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6E6A75A-7563-0561-FC0A-395AC8F37362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15637810-738F-FB60-33EE-3E0EF184613B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45063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0760" cy="6877538"/>
          </a:xfrm>
          <a:prstGeom prst="rect">
            <a:avLst/>
          </a:prstGeom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F691F766-C9C2-B14C-CB08-64352C1AC01D}"/>
              </a:ext>
            </a:extLst>
          </p:cNvPr>
          <p:cNvSpPr/>
          <p:nvPr/>
        </p:nvSpPr>
        <p:spPr>
          <a:xfrm>
            <a:off x="-7440380" y="1509825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É MAIS PROVÁVEL DE FAZER UM DRINK?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BD3404CF-CD1B-B7AB-758C-898673E58982}"/>
              </a:ext>
            </a:extLst>
          </p:cNvPr>
          <p:cNvSpPr/>
          <p:nvPr/>
        </p:nvSpPr>
        <p:spPr>
          <a:xfrm>
            <a:off x="-7468487" y="2594326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F602893-EBA9-70EB-A9E6-9FD3ED0830A9}"/>
              </a:ext>
            </a:extLst>
          </p:cNvPr>
          <p:cNvSpPr/>
          <p:nvPr/>
        </p:nvSpPr>
        <p:spPr>
          <a:xfrm>
            <a:off x="-8461925" y="348486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3020B93-7CB6-C908-ED75-CC62725CF18E}"/>
              </a:ext>
            </a:extLst>
          </p:cNvPr>
          <p:cNvSpPr/>
          <p:nvPr/>
        </p:nvSpPr>
        <p:spPr>
          <a:xfrm>
            <a:off x="-9280709" y="4358273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A926358-91FE-062A-2AAA-EDB896A920AA}"/>
              </a:ext>
            </a:extLst>
          </p:cNvPr>
          <p:cNvSpPr/>
          <p:nvPr/>
        </p:nvSpPr>
        <p:spPr>
          <a:xfrm>
            <a:off x="-10229540" y="5248808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A59C4007-1578-E122-A563-3F8C047EB753}"/>
              </a:ext>
            </a:extLst>
          </p:cNvPr>
          <p:cNvSpPr/>
          <p:nvPr/>
        </p:nvSpPr>
        <p:spPr>
          <a:xfrm>
            <a:off x="-11239218" y="6122220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BB2736E5-0C0F-55EB-6F8D-35BF173EBAD4}"/>
              </a:ext>
            </a:extLst>
          </p:cNvPr>
          <p:cNvSpPr/>
          <p:nvPr/>
        </p:nvSpPr>
        <p:spPr>
          <a:xfrm>
            <a:off x="-6947272" y="2681697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DCAF5F32-7F16-D041-0EAE-2828F99E0FED}"/>
              </a:ext>
            </a:extLst>
          </p:cNvPr>
          <p:cNvSpPr/>
          <p:nvPr/>
        </p:nvSpPr>
        <p:spPr>
          <a:xfrm>
            <a:off x="-7940710" y="356367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7E25A464-1649-6F36-F585-A83CFAE8407B}"/>
              </a:ext>
            </a:extLst>
          </p:cNvPr>
          <p:cNvSpPr/>
          <p:nvPr/>
        </p:nvSpPr>
        <p:spPr>
          <a:xfrm>
            <a:off x="-8764843" y="443708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55CBEC4-51F4-DE10-CDDC-86C770FDB3F3}"/>
              </a:ext>
            </a:extLst>
          </p:cNvPr>
          <p:cNvSpPr/>
          <p:nvPr/>
        </p:nvSpPr>
        <p:spPr>
          <a:xfrm>
            <a:off x="-9707132" y="5336179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957C4D4A-DE64-3B6B-1568-85DC5541DC94}"/>
              </a:ext>
            </a:extLst>
          </p:cNvPr>
          <p:cNvSpPr/>
          <p:nvPr/>
        </p:nvSpPr>
        <p:spPr>
          <a:xfrm>
            <a:off x="-10716773" y="620959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705758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B9FFA8C-D511-F24C-A73B-0A7E3F6B26AE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É MAIS PROVÁVEL DE FAZER UM DRINK?</a:t>
            </a:r>
          </a:p>
        </p:txBody>
      </p:sp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9400A12-3A92-B65B-F04A-647442EDE9C5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FAF0150-047D-5C0A-477C-DF2ED07FA674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895F206-7849-8FF6-AFC8-578A73228DB3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B2F3B58A-9FF2-3463-E5C0-EDE4BF5A46D1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0F291833-18D1-A329-467A-8B3F35C47037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5678118-A2FC-CB7C-096E-80161F9ADC2B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75A8473-D941-63CD-F2D7-4EAE671C6615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8D4446F-D4A5-3FE9-07CB-437749BA8D22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9DB572DF-948C-1B40-DB00-1DB326E84BA1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E15AD409-FDA7-7571-6836-9D40FFC05167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174360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86B307D7-6DD7-C7E4-CAA6-511C3FDE8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0760" y="-113321"/>
            <a:ext cx="6595029" cy="697132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9EAE767-A48E-E4A0-3A71-DF5A668AB512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É MAIS PROVÁVEL DE FAZER UM DRINK?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F1F2E978-F4CA-6D31-740D-E0773B27A84E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87266A9-40C5-D8D5-83F3-84824AF770C5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0832694-02D5-1C3A-1FD7-59501164A818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0"/>
                </a:schemeClr>
              </a:gs>
              <a:gs pos="39000">
                <a:schemeClr val="accent3">
                  <a:lumMod val="60000"/>
                  <a:lumOff val="40000"/>
                </a:schemeClr>
              </a:gs>
              <a:gs pos="72000">
                <a:schemeClr val="accent3">
                  <a:lumMod val="40000"/>
                  <a:lumOff val="60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06B01F4-BC67-9D47-400F-E52033EF3217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8ED8A86-0786-CADF-D0B4-1DB040343E43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EB05A6C-AB35-C6CC-8FAF-BC2B5A074F16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F369EA4-8251-A5ED-D103-AABD797DC461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A00C3F3F-6474-FD31-48C8-9F0E77BA7634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6E6A75A-7563-0561-FC0A-395AC8F37362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15637810-738F-FB60-33EE-3E0EF184613B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52885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0760" cy="6877538"/>
          </a:xfrm>
          <a:prstGeom prst="rect">
            <a:avLst/>
          </a:prstGeom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F691F766-C9C2-B14C-CB08-64352C1AC01D}"/>
              </a:ext>
            </a:extLst>
          </p:cNvPr>
          <p:cNvSpPr/>
          <p:nvPr/>
        </p:nvSpPr>
        <p:spPr>
          <a:xfrm>
            <a:off x="-7440380" y="1509825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JÁ PARTICIPOU DE UM RESGATE DE PESSOAS?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BD3404CF-CD1B-B7AB-758C-898673E58982}"/>
              </a:ext>
            </a:extLst>
          </p:cNvPr>
          <p:cNvSpPr/>
          <p:nvPr/>
        </p:nvSpPr>
        <p:spPr>
          <a:xfrm>
            <a:off x="-7468487" y="2594326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F602893-EBA9-70EB-A9E6-9FD3ED0830A9}"/>
              </a:ext>
            </a:extLst>
          </p:cNvPr>
          <p:cNvSpPr/>
          <p:nvPr/>
        </p:nvSpPr>
        <p:spPr>
          <a:xfrm>
            <a:off x="-8461925" y="348486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3020B93-7CB6-C908-ED75-CC62725CF18E}"/>
              </a:ext>
            </a:extLst>
          </p:cNvPr>
          <p:cNvSpPr/>
          <p:nvPr/>
        </p:nvSpPr>
        <p:spPr>
          <a:xfrm>
            <a:off x="-9280709" y="4358273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A926358-91FE-062A-2AAA-EDB896A920AA}"/>
              </a:ext>
            </a:extLst>
          </p:cNvPr>
          <p:cNvSpPr/>
          <p:nvPr/>
        </p:nvSpPr>
        <p:spPr>
          <a:xfrm>
            <a:off x="-10229540" y="5248808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A59C4007-1578-E122-A563-3F8C047EB753}"/>
              </a:ext>
            </a:extLst>
          </p:cNvPr>
          <p:cNvSpPr/>
          <p:nvPr/>
        </p:nvSpPr>
        <p:spPr>
          <a:xfrm>
            <a:off x="-11239218" y="6122220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BB2736E5-0C0F-55EB-6F8D-35BF173EBAD4}"/>
              </a:ext>
            </a:extLst>
          </p:cNvPr>
          <p:cNvSpPr/>
          <p:nvPr/>
        </p:nvSpPr>
        <p:spPr>
          <a:xfrm>
            <a:off x="-6947272" y="2681697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DCAF5F32-7F16-D041-0EAE-2828F99E0FED}"/>
              </a:ext>
            </a:extLst>
          </p:cNvPr>
          <p:cNvSpPr/>
          <p:nvPr/>
        </p:nvSpPr>
        <p:spPr>
          <a:xfrm>
            <a:off x="-7940710" y="356367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7E25A464-1649-6F36-F585-A83CFAE8407B}"/>
              </a:ext>
            </a:extLst>
          </p:cNvPr>
          <p:cNvSpPr/>
          <p:nvPr/>
        </p:nvSpPr>
        <p:spPr>
          <a:xfrm>
            <a:off x="-8764843" y="443708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55CBEC4-51F4-DE10-CDDC-86C770FDB3F3}"/>
              </a:ext>
            </a:extLst>
          </p:cNvPr>
          <p:cNvSpPr/>
          <p:nvPr/>
        </p:nvSpPr>
        <p:spPr>
          <a:xfrm>
            <a:off x="-9707132" y="5336179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957C4D4A-DE64-3B6B-1568-85DC5541DC94}"/>
              </a:ext>
            </a:extLst>
          </p:cNvPr>
          <p:cNvSpPr/>
          <p:nvPr/>
        </p:nvSpPr>
        <p:spPr>
          <a:xfrm>
            <a:off x="-10716773" y="620959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71914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B9FFA8C-D511-F24C-A73B-0A7E3F6B26AE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É O SKATISTA DA EQUIPE?</a:t>
            </a:r>
          </a:p>
        </p:txBody>
      </p:sp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9400A12-3A92-B65B-F04A-647442EDE9C5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FAF0150-047D-5C0A-477C-DF2ED07FA674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895F206-7849-8FF6-AFC8-578A73228DB3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B2F3B58A-9FF2-3463-E5C0-EDE4BF5A46D1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0F291833-18D1-A329-467A-8B3F35C47037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5678118-A2FC-CB7C-096E-80161F9ADC2B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75A8473-D941-63CD-F2D7-4EAE671C6615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8D4446F-D4A5-3FE9-07CB-437749BA8D22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9DB572DF-948C-1B40-DB00-1DB326E84BA1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E15AD409-FDA7-7571-6836-9D40FFC05167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13285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B9FFA8C-D511-F24C-A73B-0A7E3F6B26AE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JÁ PARTICIPOU DE UM RESGATE DE PESSOAS?</a:t>
            </a:r>
          </a:p>
        </p:txBody>
      </p:sp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9400A12-3A92-B65B-F04A-647442EDE9C5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FAF0150-047D-5C0A-477C-DF2ED07FA674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895F206-7849-8FF6-AFC8-578A73228DB3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B2F3B58A-9FF2-3463-E5C0-EDE4BF5A46D1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0F291833-18D1-A329-467A-8B3F35C47037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5678118-A2FC-CB7C-096E-80161F9ADC2B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75A8473-D941-63CD-F2D7-4EAE671C6615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8D4446F-D4A5-3FE9-07CB-437749BA8D22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9DB572DF-948C-1B40-DB00-1DB326E84BA1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E15AD409-FDA7-7571-6836-9D40FFC05167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6820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A4D233DC-5EA2-408B-28F5-4D4639AF3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81280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9EAE767-A48E-E4A0-3A71-DF5A668AB512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JÁ PARTICIPOU DE UM RESGATE DE PESSOAS?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F1F2E978-F4CA-6D31-740D-E0773B27A84E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0"/>
                </a:schemeClr>
              </a:gs>
              <a:gs pos="39000">
                <a:schemeClr val="accent3">
                  <a:lumMod val="60000"/>
                  <a:lumOff val="40000"/>
                </a:schemeClr>
              </a:gs>
              <a:gs pos="72000">
                <a:schemeClr val="accent3">
                  <a:lumMod val="75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87266A9-40C5-D8D5-83F3-84824AF770C5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0832694-02D5-1C3A-1FD7-59501164A818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06B01F4-BC67-9D47-400F-E52033EF3217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8ED8A86-0786-CADF-D0B4-1DB040343E43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EB05A6C-AB35-C6CC-8FAF-BC2B5A074F16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F369EA4-8251-A5ED-D103-AABD797DC461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A00C3F3F-6474-FD31-48C8-9F0E77BA7634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6E6A75A-7563-0561-FC0A-395AC8F37362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15637810-738F-FB60-33EE-3E0EF184613B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84460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197CB81-FF61-E960-2F65-C5A21A0EF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753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50C8D9D-7586-D1A7-5D7B-A51AC7D22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041" y="475070"/>
            <a:ext cx="4743917" cy="2253140"/>
          </a:xfrm>
          <a:prstGeom prst="rect">
            <a:avLst/>
          </a:prstGeom>
        </p:spPr>
      </p:pic>
      <p:pic>
        <p:nvPicPr>
          <p:cNvPr id="15" name="Imagem 14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405ED0A2-9D95-8084-5100-0EB2292172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932" y="3695373"/>
            <a:ext cx="2252544" cy="3182165"/>
          </a:xfrm>
          <a:prstGeom prst="rect">
            <a:avLst/>
          </a:prstGeom>
        </p:spPr>
      </p:pic>
      <p:pic>
        <p:nvPicPr>
          <p:cNvPr id="17" name="Imagem 16" descr="Desenho de criatura com a boca aberta&#10;&#10;Descrição gerada automaticamente com confiança média">
            <a:extLst>
              <a:ext uri="{FF2B5EF4-FFF2-40B4-BE49-F238E27FC236}">
                <a16:creationId xmlns:a16="http://schemas.microsoft.com/office/drawing/2014/main" id="{AD9A385E-FE51-5D24-A06C-B2FB118BBF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866" y="901161"/>
            <a:ext cx="1800225" cy="2543175"/>
          </a:xfrm>
          <a:prstGeom prst="rect">
            <a:avLst/>
          </a:prstGeom>
        </p:spPr>
      </p:pic>
      <p:pic>
        <p:nvPicPr>
          <p:cNvPr id="19" name="Imagem 18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2BE0A307-C35E-6D7B-05FC-5E27152987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403" y="4069236"/>
            <a:ext cx="1724268" cy="2528927"/>
          </a:xfrm>
          <a:prstGeom prst="rect">
            <a:avLst/>
          </a:prstGeom>
        </p:spPr>
      </p:pic>
      <p:pic>
        <p:nvPicPr>
          <p:cNvPr id="21" name="Imagem 20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ECF3D298-39A7-2BC1-70E9-1A89872D07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48" y="1326679"/>
            <a:ext cx="2252544" cy="2252544"/>
          </a:xfrm>
          <a:prstGeom prst="rect">
            <a:avLst/>
          </a:prstGeom>
        </p:spPr>
      </p:pic>
      <p:pic>
        <p:nvPicPr>
          <p:cNvPr id="23" name="Imagem 22" descr="Desenho de animal com orelhas grandes&#10;&#10;Descrição gerada automaticamente">
            <a:extLst>
              <a:ext uri="{FF2B5EF4-FFF2-40B4-BE49-F238E27FC236}">
                <a16:creationId xmlns:a16="http://schemas.microsoft.com/office/drawing/2014/main" id="{EE64AB8E-D4AD-47EF-9A79-B26A5C4993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637" y="3882204"/>
            <a:ext cx="1914367" cy="2704423"/>
          </a:xfrm>
          <a:prstGeom prst="rect">
            <a:avLst/>
          </a:prstGeom>
        </p:spPr>
      </p:pic>
      <p:sp>
        <p:nvSpPr>
          <p:cNvPr id="29" name="CaixaDeTexto 28">
            <a:extLst>
              <a:ext uri="{FF2B5EF4-FFF2-40B4-BE49-F238E27FC236}">
                <a16:creationId xmlns:a16="http://schemas.microsoft.com/office/drawing/2014/main" id="{16D539A2-35BC-937F-DEC3-097BCB96830C}"/>
              </a:ext>
            </a:extLst>
          </p:cNvPr>
          <p:cNvSpPr txBox="1"/>
          <p:nvPr/>
        </p:nvSpPr>
        <p:spPr>
          <a:xfrm>
            <a:off x="5459470" y="2825170"/>
            <a:ext cx="295884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b="1" dirty="0">
                <a:solidFill>
                  <a:schemeClr val="bg1"/>
                </a:solidFill>
              </a:rPr>
              <a:t>FIM</a:t>
            </a:r>
            <a:endParaRPr lang="pt-BR" sz="4400" b="1" dirty="0">
              <a:solidFill>
                <a:schemeClr val="bg1"/>
              </a:solidFill>
            </a:endParaRPr>
          </a:p>
          <a:p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32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A5F4CC03-F97D-D95D-6C0E-7C79DA6C7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8866" y="-131215"/>
            <a:ext cx="5703133" cy="751471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9EAE767-A48E-E4A0-3A71-DF5A668AB512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É O SKATISTA DA EQUIPE?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F1F2E978-F4CA-6D31-740D-E0773B27A84E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87266A9-40C5-D8D5-83F3-84824AF770C5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0832694-02D5-1C3A-1FD7-59501164A818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0"/>
                </a:schemeClr>
              </a:gs>
              <a:gs pos="39000">
                <a:schemeClr val="accent3">
                  <a:lumMod val="60000"/>
                  <a:lumOff val="40000"/>
                </a:schemeClr>
              </a:gs>
              <a:gs pos="72000">
                <a:schemeClr val="accent3">
                  <a:lumMod val="40000"/>
                  <a:lumOff val="60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06B01F4-BC67-9D47-400F-E52033EF3217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005305C-0FB1-89E3-64D5-6143A68240D5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8ED8A86-0786-CADF-D0B4-1DB040343E43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EB05A6C-AB35-C6CC-8FAF-BC2B5A074F16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F369EA4-8251-A5ED-D103-AABD797DC461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A00C3F3F-6474-FD31-48C8-9F0E77BA7634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15637810-738F-FB60-33EE-3E0EF184613B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26306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0760" cy="6877538"/>
          </a:xfrm>
          <a:prstGeom prst="rect">
            <a:avLst/>
          </a:prstGeom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F691F766-C9C2-B14C-CB08-64352C1AC01D}"/>
              </a:ext>
            </a:extLst>
          </p:cNvPr>
          <p:cNvSpPr/>
          <p:nvPr/>
        </p:nvSpPr>
        <p:spPr>
          <a:xfrm>
            <a:off x="-7440380" y="1509825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UM IRMÃO GEMEO?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BD3404CF-CD1B-B7AB-758C-898673E58982}"/>
              </a:ext>
            </a:extLst>
          </p:cNvPr>
          <p:cNvSpPr/>
          <p:nvPr/>
        </p:nvSpPr>
        <p:spPr>
          <a:xfrm>
            <a:off x="-7468487" y="2594326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F602893-EBA9-70EB-A9E6-9FD3ED0830A9}"/>
              </a:ext>
            </a:extLst>
          </p:cNvPr>
          <p:cNvSpPr/>
          <p:nvPr/>
        </p:nvSpPr>
        <p:spPr>
          <a:xfrm>
            <a:off x="-8461925" y="348486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3020B93-7CB6-C908-ED75-CC62725CF18E}"/>
              </a:ext>
            </a:extLst>
          </p:cNvPr>
          <p:cNvSpPr/>
          <p:nvPr/>
        </p:nvSpPr>
        <p:spPr>
          <a:xfrm>
            <a:off x="-9280709" y="4358273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A926358-91FE-062A-2AAA-EDB896A920AA}"/>
              </a:ext>
            </a:extLst>
          </p:cNvPr>
          <p:cNvSpPr/>
          <p:nvPr/>
        </p:nvSpPr>
        <p:spPr>
          <a:xfrm>
            <a:off x="-10229540" y="5248808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A59C4007-1578-E122-A563-3F8C047EB753}"/>
              </a:ext>
            </a:extLst>
          </p:cNvPr>
          <p:cNvSpPr/>
          <p:nvPr/>
        </p:nvSpPr>
        <p:spPr>
          <a:xfrm>
            <a:off x="-11239218" y="6122220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BB2736E5-0C0F-55EB-6F8D-35BF173EBAD4}"/>
              </a:ext>
            </a:extLst>
          </p:cNvPr>
          <p:cNvSpPr/>
          <p:nvPr/>
        </p:nvSpPr>
        <p:spPr>
          <a:xfrm>
            <a:off x="-6947272" y="2681697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DCAF5F32-7F16-D041-0EAE-2828F99E0FED}"/>
              </a:ext>
            </a:extLst>
          </p:cNvPr>
          <p:cNvSpPr/>
          <p:nvPr/>
        </p:nvSpPr>
        <p:spPr>
          <a:xfrm>
            <a:off x="-7940710" y="356367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7E25A464-1649-6F36-F585-A83CFAE8407B}"/>
              </a:ext>
            </a:extLst>
          </p:cNvPr>
          <p:cNvSpPr/>
          <p:nvPr/>
        </p:nvSpPr>
        <p:spPr>
          <a:xfrm>
            <a:off x="-8764843" y="443708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55CBEC4-51F4-DE10-CDDC-86C770FDB3F3}"/>
              </a:ext>
            </a:extLst>
          </p:cNvPr>
          <p:cNvSpPr/>
          <p:nvPr/>
        </p:nvSpPr>
        <p:spPr>
          <a:xfrm>
            <a:off x="-9707132" y="5336179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957C4D4A-DE64-3B6B-1568-85DC5541DC94}"/>
              </a:ext>
            </a:extLst>
          </p:cNvPr>
          <p:cNvSpPr/>
          <p:nvPr/>
        </p:nvSpPr>
        <p:spPr>
          <a:xfrm>
            <a:off x="-10716773" y="620959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70201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Homem de terno e gravata&#10;&#10;Descrição gerada automaticamente">
            <a:extLst>
              <a:ext uri="{FF2B5EF4-FFF2-40B4-BE49-F238E27FC236}">
                <a16:creationId xmlns:a16="http://schemas.microsoft.com/office/drawing/2014/main" id="{EC8076B1-78F7-0AE3-3612-895EC087E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B9FFA8C-D511-F24C-A73B-0A7E3F6B26AE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UM IRMÃO GÊMEO?</a:t>
            </a:r>
          </a:p>
        </p:txBody>
      </p:sp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9400A12-3A92-B65B-F04A-647442EDE9C5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FAF0150-047D-5C0A-477C-DF2ED07FA674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895F206-7849-8FF6-AFC8-578A73228DB3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B2F3B58A-9FF2-3463-E5C0-EDE4BF5A46D1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0F291833-18D1-A329-467A-8B3F35C47037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5678118-A2FC-CB7C-096E-80161F9ADC2B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75A8473-D941-63CD-F2D7-4EAE671C6615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8D4446F-D4A5-3FE9-07CB-437749BA8D22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9DB572DF-948C-1B40-DB00-1DB326E84BA1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E15AD409-FDA7-7571-6836-9D40FFC05167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48783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59F885F6-08B5-ADBB-836C-E71096D99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1603" y="-120773"/>
            <a:ext cx="6865930" cy="700184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9EAE767-A48E-E4A0-3A71-DF5A668AB512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DA EQUIPE TEM UM IRMÃO GÊMEO?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F1F2E978-F4CA-6D31-740D-E0773B27A84E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87266A9-40C5-D8D5-83F3-84824AF770C5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0"/>
                </a:schemeClr>
              </a:gs>
              <a:gs pos="39000">
                <a:schemeClr val="accent3">
                  <a:lumMod val="60000"/>
                  <a:lumOff val="40000"/>
                </a:schemeClr>
              </a:gs>
              <a:gs pos="72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0832694-02D5-1C3A-1FD7-59501164A818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06B01F4-BC67-9D47-400F-E52033EF3217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005305C-0FB1-89E3-64D5-6143A68240D5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8ED8A86-0786-CADF-D0B4-1DB040343E43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EB05A6C-AB35-C6CC-8FAF-BC2B5A074F16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F369EA4-8251-A5ED-D103-AABD797DC461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A00C3F3F-6474-FD31-48C8-9F0E77BA7634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15637810-738F-FB60-33EE-3E0EF184613B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604817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0760" cy="6877538"/>
          </a:xfrm>
          <a:prstGeom prst="rect">
            <a:avLst/>
          </a:prstGeom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F691F766-C9C2-B14C-CB08-64352C1AC01D}"/>
              </a:ext>
            </a:extLst>
          </p:cNvPr>
          <p:cNvSpPr/>
          <p:nvPr/>
        </p:nvSpPr>
        <p:spPr>
          <a:xfrm>
            <a:off x="-7440380" y="1509825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É O MAIS NOVO DA EQUIPE?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BD3404CF-CD1B-B7AB-758C-898673E58982}"/>
              </a:ext>
            </a:extLst>
          </p:cNvPr>
          <p:cNvSpPr/>
          <p:nvPr/>
        </p:nvSpPr>
        <p:spPr>
          <a:xfrm>
            <a:off x="-7468487" y="2594326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F602893-EBA9-70EB-A9E6-9FD3ED0830A9}"/>
              </a:ext>
            </a:extLst>
          </p:cNvPr>
          <p:cNvSpPr/>
          <p:nvPr/>
        </p:nvSpPr>
        <p:spPr>
          <a:xfrm>
            <a:off x="-8461925" y="348486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F3020B93-7CB6-C908-ED75-CC62725CF18E}"/>
              </a:ext>
            </a:extLst>
          </p:cNvPr>
          <p:cNvSpPr/>
          <p:nvPr/>
        </p:nvSpPr>
        <p:spPr>
          <a:xfrm>
            <a:off x="-9280709" y="4358273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A926358-91FE-062A-2AAA-EDB896A920AA}"/>
              </a:ext>
            </a:extLst>
          </p:cNvPr>
          <p:cNvSpPr/>
          <p:nvPr/>
        </p:nvSpPr>
        <p:spPr>
          <a:xfrm>
            <a:off x="-10229540" y="5248808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A59C4007-1578-E122-A563-3F8C047EB753}"/>
              </a:ext>
            </a:extLst>
          </p:cNvPr>
          <p:cNvSpPr/>
          <p:nvPr/>
        </p:nvSpPr>
        <p:spPr>
          <a:xfrm>
            <a:off x="-11239218" y="6122220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BB2736E5-0C0F-55EB-6F8D-35BF173EBAD4}"/>
              </a:ext>
            </a:extLst>
          </p:cNvPr>
          <p:cNvSpPr/>
          <p:nvPr/>
        </p:nvSpPr>
        <p:spPr>
          <a:xfrm>
            <a:off x="-6947272" y="2681697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DCAF5F32-7F16-D041-0EAE-2828F99E0FED}"/>
              </a:ext>
            </a:extLst>
          </p:cNvPr>
          <p:cNvSpPr/>
          <p:nvPr/>
        </p:nvSpPr>
        <p:spPr>
          <a:xfrm>
            <a:off x="-7940710" y="356367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7E25A464-1649-6F36-F585-A83CFAE8407B}"/>
              </a:ext>
            </a:extLst>
          </p:cNvPr>
          <p:cNvSpPr/>
          <p:nvPr/>
        </p:nvSpPr>
        <p:spPr>
          <a:xfrm>
            <a:off x="-8764843" y="443708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55CBEC4-51F4-DE10-CDDC-86C770FDB3F3}"/>
              </a:ext>
            </a:extLst>
          </p:cNvPr>
          <p:cNvSpPr/>
          <p:nvPr/>
        </p:nvSpPr>
        <p:spPr>
          <a:xfrm>
            <a:off x="-9707132" y="5336179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957C4D4A-DE64-3B6B-1568-85DC5541DC94}"/>
              </a:ext>
            </a:extLst>
          </p:cNvPr>
          <p:cNvSpPr/>
          <p:nvPr/>
        </p:nvSpPr>
        <p:spPr>
          <a:xfrm>
            <a:off x="-10716773" y="620959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19233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26407E3-4993-AA47-CFD6-AB7624D7F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657" y="-162231"/>
            <a:ext cx="6792417" cy="7230590"/>
          </a:xfrm>
          <a:prstGeom prst="rect">
            <a:avLst/>
          </a:prstGeom>
          <a:ln w="31750">
            <a:solidFill>
              <a:schemeClr val="bg1"/>
            </a:solidFill>
          </a:ln>
        </p:spPr>
      </p:pic>
      <p:pic>
        <p:nvPicPr>
          <p:cNvPr id="8" name="Imagem 7" descr="Homem de terno e gravata&#10;&#10;Descrição gerada automaticamente">
            <a:extLst>
              <a:ext uri="{FF2B5EF4-FFF2-40B4-BE49-F238E27FC236}">
                <a16:creationId xmlns:a16="http://schemas.microsoft.com/office/drawing/2014/main" id="{FF47DC08-F073-30C1-6F45-4FE130BF7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4999" cy="6857999"/>
          </a:xfrm>
          <a:prstGeom prst="rect">
            <a:avLst/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B9FFA8C-D511-F24C-A73B-0A7E3F6B26AE}"/>
              </a:ext>
            </a:extLst>
          </p:cNvPr>
          <p:cNvSpPr/>
          <p:nvPr/>
        </p:nvSpPr>
        <p:spPr>
          <a:xfrm>
            <a:off x="-331657" y="1449086"/>
            <a:ext cx="7180288" cy="949284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32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QUEM É O MAIS NOVO DA EQUIPE?</a:t>
            </a:r>
          </a:p>
        </p:txBody>
      </p:sp>
      <p:pic>
        <p:nvPicPr>
          <p:cNvPr id="13" name="Imagem 12" descr="Logotipo&#10;&#10;Descrição gerada automaticamente">
            <a:extLst>
              <a:ext uri="{FF2B5EF4-FFF2-40B4-BE49-F238E27FC236}">
                <a16:creationId xmlns:a16="http://schemas.microsoft.com/office/drawing/2014/main" id="{C63BA3EF-7904-B3A3-1601-96EC50FA0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91" y="0"/>
            <a:ext cx="3286593" cy="1563313"/>
          </a:xfrm>
          <a:prstGeom prst="rect">
            <a:avLst/>
          </a:prstGeom>
        </p:spPr>
      </p:pic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99400A12-3A92-B65B-F04A-647442EDE9C5}"/>
              </a:ext>
            </a:extLst>
          </p:cNvPr>
          <p:cNvSpPr/>
          <p:nvPr/>
        </p:nvSpPr>
        <p:spPr>
          <a:xfrm>
            <a:off x="-359764" y="253358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DENISE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FAF0150-047D-5C0A-477C-DF2ED07FA674}"/>
              </a:ext>
            </a:extLst>
          </p:cNvPr>
          <p:cNvSpPr/>
          <p:nvPr/>
        </p:nvSpPr>
        <p:spPr>
          <a:xfrm>
            <a:off x="-359764" y="3424122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MATHEUS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895F206-7849-8FF6-AFC8-578A73228DB3}"/>
              </a:ext>
            </a:extLst>
          </p:cNvPr>
          <p:cNvSpPr/>
          <p:nvPr/>
        </p:nvSpPr>
        <p:spPr>
          <a:xfrm>
            <a:off x="-343524" y="4314657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EDUARDO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B2F3B58A-9FF2-3463-E5C0-EDE4BF5A46D1}"/>
              </a:ext>
            </a:extLst>
          </p:cNvPr>
          <p:cNvSpPr/>
          <p:nvPr/>
        </p:nvSpPr>
        <p:spPr>
          <a:xfrm>
            <a:off x="-343524" y="5188069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JOÃO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0F291833-18D1-A329-467A-8B3F35C47037}"/>
              </a:ext>
            </a:extLst>
          </p:cNvPr>
          <p:cNvSpPr/>
          <p:nvPr/>
        </p:nvSpPr>
        <p:spPr>
          <a:xfrm>
            <a:off x="-343524" y="6061481"/>
            <a:ext cx="5554586" cy="755318"/>
          </a:xfrm>
          <a:prstGeom prst="roundRect">
            <a:avLst/>
          </a:prstGeom>
          <a:gradFill flip="none" rotWithShape="1">
            <a:gsLst>
              <a:gs pos="0">
                <a:srgbClr val="C00000"/>
              </a:gs>
              <a:gs pos="39000">
                <a:schemeClr val="accent2">
                  <a:lumMod val="75000"/>
                </a:schemeClr>
              </a:gs>
              <a:gs pos="72000">
                <a:srgbClr val="FF0000"/>
              </a:gs>
              <a:gs pos="100000">
                <a:srgbClr val="C00000"/>
              </a:gs>
            </a:gsLst>
            <a:lin ang="189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i="1" dirty="0">
                <a:effectLst>
                  <a:outerShdw blurRad="50800" dist="38100" algn="l" rotWithShape="0">
                    <a:prstClr val="black">
                      <a:alpha val="69000"/>
                    </a:prstClr>
                  </a:outerShdw>
                </a:effectLst>
              </a:rPr>
              <a:t>BRENO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75678118-A2FC-CB7C-096E-80161F9ADC2B}"/>
              </a:ext>
            </a:extLst>
          </p:cNvPr>
          <p:cNvSpPr/>
          <p:nvPr/>
        </p:nvSpPr>
        <p:spPr>
          <a:xfrm>
            <a:off x="161451" y="2620958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75A8473-D941-63CD-F2D7-4EAE671C6615}"/>
              </a:ext>
            </a:extLst>
          </p:cNvPr>
          <p:cNvSpPr/>
          <p:nvPr/>
        </p:nvSpPr>
        <p:spPr>
          <a:xfrm>
            <a:off x="161451" y="3502931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8D4446F-D4A5-3FE9-07CB-437749BA8D22}"/>
              </a:ext>
            </a:extLst>
          </p:cNvPr>
          <p:cNvSpPr/>
          <p:nvPr/>
        </p:nvSpPr>
        <p:spPr>
          <a:xfrm>
            <a:off x="172342" y="4393466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9DB572DF-948C-1B40-DB00-1DB326E84BA1}"/>
              </a:ext>
            </a:extLst>
          </p:cNvPr>
          <p:cNvSpPr/>
          <p:nvPr/>
        </p:nvSpPr>
        <p:spPr>
          <a:xfrm>
            <a:off x="178884" y="5275440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E15AD409-FDA7-7571-6836-9D40FFC05167}"/>
              </a:ext>
            </a:extLst>
          </p:cNvPr>
          <p:cNvSpPr/>
          <p:nvPr/>
        </p:nvSpPr>
        <p:spPr>
          <a:xfrm>
            <a:off x="178921" y="6148852"/>
            <a:ext cx="632869" cy="58057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5632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589</Words>
  <Application>Microsoft Office PowerPoint</Application>
  <PresentationFormat>Widescreen</PresentationFormat>
  <Paragraphs>337</Paragraphs>
  <Slides>32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32</vt:i4>
      </vt:variant>
    </vt:vector>
  </HeadingPairs>
  <TitlesOfParts>
    <vt:vector size="36" baseType="lpstr">
      <vt:lpstr>Aptos</vt:lpstr>
      <vt:lpstr>Aptos Display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Matheus Alexandre</dc:creator>
  <cp:lastModifiedBy>Matheus Alexandre</cp:lastModifiedBy>
  <cp:revision>8</cp:revision>
  <dcterms:created xsi:type="dcterms:W3CDTF">2024-08-09T22:44:25Z</dcterms:created>
  <dcterms:modified xsi:type="dcterms:W3CDTF">2024-08-16T01:42:18Z</dcterms:modified>
</cp:coreProperties>
</file>

<file path=docProps/thumbnail.jpeg>
</file>